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5"/>
  </p:notesMasterIdLst>
  <p:handoutMasterIdLst>
    <p:handoutMasterId r:id="rId26"/>
  </p:handoutMasterIdLst>
  <p:sldIdLst>
    <p:sldId id="256" r:id="rId12"/>
    <p:sldId id="1231" r:id="rId13"/>
    <p:sldId id="1232" r:id="rId14"/>
    <p:sldId id="1234" r:id="rId15"/>
    <p:sldId id="1240" r:id="rId16"/>
    <p:sldId id="632" r:id="rId17"/>
    <p:sldId id="1233" r:id="rId18"/>
    <p:sldId id="1235" r:id="rId19"/>
    <p:sldId id="577" r:id="rId20"/>
    <p:sldId id="1236" r:id="rId21"/>
    <p:sldId id="1237" r:id="rId22"/>
    <p:sldId id="1242" r:id="rId23"/>
    <p:sldId id="1239" r:id="rId24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BD1D27"/>
    <a:srgbClr val="232F3E"/>
    <a:srgbClr val="1683B1"/>
    <a:srgbClr val="E6E6E6"/>
    <a:srgbClr val="FFDD4B"/>
    <a:srgbClr val="595959"/>
    <a:srgbClr val="F8C152"/>
    <a:srgbClr val="FF979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6" autoAdjust="0"/>
    <p:restoredTop sz="75676" autoAdjust="0"/>
  </p:normalViewPr>
  <p:slideViewPr>
    <p:cSldViewPr snapToGrid="0" snapToObjects="1">
      <p:cViewPr varScale="1">
        <p:scale>
          <a:sx n="101" d="100"/>
          <a:sy n="101" d="100"/>
        </p:scale>
        <p:origin x="208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016" y="723799"/>
            <a:ext cx="6831967" cy="402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 err="1"/>
              <a:t>XebiaLabs</a:t>
            </a:r>
            <a:r>
              <a:rPr lang="en-US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4934" y="953514"/>
            <a:ext cx="2869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34" y="2523174"/>
            <a:ext cx="2537460" cy="4638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0" y="0"/>
            <a:ext cx="4753103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07"/>
            <a:ext cx="9144000" cy="44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EAECE9-B676-C547-8CB2-AC8448C0AC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4857750" cy="36359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91" y="1012824"/>
            <a:ext cx="2322985" cy="3635976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Better and Better</a:t>
            </a:r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Root Causes</a:t>
            </a:r>
          </a:p>
          <a:p>
            <a:pPr lvl="1">
              <a:spcBef>
                <a:spcPts val="750"/>
              </a:spcBef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 Silos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Sharing Resources Across Projects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a “Product Team” model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C21AE-3186-4B6C-A2DC-46C79B7A143A}"/>
              </a:ext>
            </a:extLst>
          </p:cNvPr>
          <p:cNvSpPr txBox="1"/>
          <p:nvPr/>
        </p:nvSpPr>
        <p:spPr>
          <a:xfrm>
            <a:off x="151848" y="1176412"/>
            <a:ext cx="7882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08ED-8A7C-4E15-B4E7-762374492026}"/>
              </a:ext>
            </a:extLst>
          </p:cNvPr>
          <p:cNvSpPr txBox="1"/>
          <p:nvPr/>
        </p:nvSpPr>
        <p:spPr>
          <a:xfrm>
            <a:off x="151848" y="1730409"/>
            <a:ext cx="8275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Compliance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Visibility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Maintainability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Repeatability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0879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23433</TotalTime>
  <Words>319</Words>
  <Application>Microsoft Macintosh PowerPoint</Application>
  <PresentationFormat>On-screen Show (16:9)</PresentationFormat>
  <Paragraphs>79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.AppleSystemUIFont</vt:lpstr>
      <vt:lpstr>Amazon Ember</vt:lpstr>
      <vt:lpstr>Arial</vt:lpstr>
      <vt:lpstr>Calibri</vt:lpstr>
      <vt:lpstr>Helvetica</vt:lpstr>
      <vt:lpstr>Helvetica Light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Organizational Challenges</vt:lpstr>
      <vt:lpstr>Scaling Challenges</vt:lpstr>
      <vt:lpstr>PowerPoint Presentation</vt:lpstr>
      <vt:lpstr>XebiaLabs Platform</vt:lpstr>
      <vt:lpstr>PowerPoint Presentation</vt:lpstr>
      <vt:lpstr>AWS SUPPORT IN PLATFORM 8.2</vt:lpstr>
      <vt:lpstr>PowerPoint Presentation</vt:lpstr>
    </vt:vector>
  </TitlesOfParts>
  <Company>Perficient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Jay Yeras</cp:lastModifiedBy>
  <cp:revision>786</cp:revision>
  <cp:lastPrinted>2016-07-06T17:22:17Z</cp:lastPrinted>
  <dcterms:created xsi:type="dcterms:W3CDTF">2014-10-20T14:45:52Z</dcterms:created>
  <dcterms:modified xsi:type="dcterms:W3CDTF">2018-09-07T21:33:43Z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